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authors.xml" ContentType="application/vnd.ms-powerpoint.authors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09" r:id="rId2"/>
    <p:sldId id="1563" r:id="rId3"/>
    <p:sldId id="1656" r:id="rId4"/>
    <p:sldId id="1657" r:id="rId5"/>
    <p:sldId id="1658" r:id="rId6"/>
    <p:sldId id="261" r:id="rId7"/>
    <p:sldId id="269" r:id="rId8"/>
    <p:sldId id="1659" r:id="rId9"/>
    <p:sldId id="1660" r:id="rId10"/>
    <p:sldId id="1661" r:id="rId11"/>
    <p:sldId id="1663" r:id="rId12"/>
    <p:sldId id="266" r:id="rId13"/>
    <p:sldId id="1664" r:id="rId14"/>
    <p:sldId id="16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/>
    <p:restoredTop sz="94665"/>
  </p:normalViewPr>
  <p:slideViewPr>
    <p:cSldViewPr snapToGrid="0">
      <p:cViewPr>
        <p:scale>
          <a:sx n="100" d="100"/>
          <a:sy n="100" d="100"/>
        </p:scale>
        <p:origin x="-14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8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749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8590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4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5" r:id="rId2"/>
    <p:sldLayoutId id="2147483676" r:id="rId3"/>
    <p:sldLayoutId id="2147483712" r:id="rId4"/>
    <p:sldLayoutId id="2147483698" r:id="rId5"/>
    <p:sldLayoutId id="2147483734" r:id="rId6"/>
    <p:sldLayoutId id="2147483736" r:id="rId7"/>
    <p:sldLayoutId id="2147483729" r:id="rId8"/>
    <p:sldLayoutId id="2147483783" r:id="rId9"/>
    <p:sldLayoutId id="2147483716" r:id="rId10"/>
    <p:sldLayoutId id="2147483782" r:id="rId11"/>
    <p:sldLayoutId id="2147483713" r:id="rId12"/>
    <p:sldLayoutId id="2147483732" r:id="rId13"/>
    <p:sldLayoutId id="2147483662" r:id="rId14"/>
    <p:sldLayoutId id="2147483679" r:id="rId15"/>
    <p:sldLayoutId id="2147483680" r:id="rId16"/>
    <p:sldLayoutId id="2147483681" r:id="rId17"/>
    <p:sldLayoutId id="2147483778" r:id="rId18"/>
    <p:sldLayoutId id="2147483777" r:id="rId19"/>
    <p:sldLayoutId id="2147483689" r:id="rId20"/>
    <p:sldLayoutId id="2147483690" r:id="rId21"/>
    <p:sldLayoutId id="2147483707" r:id="rId22"/>
    <p:sldLayoutId id="2147483708" r:id="rId23"/>
    <p:sldLayoutId id="2147483692" r:id="rId24"/>
    <p:sldLayoutId id="2147483691" r:id="rId25"/>
    <p:sldLayoutId id="2147483743" r:id="rId26"/>
    <p:sldLayoutId id="2147483744" r:id="rId27"/>
    <p:sldLayoutId id="2147483694" r:id="rId28"/>
    <p:sldLayoutId id="2147483770" r:id="rId29"/>
    <p:sldLayoutId id="2147483769" r:id="rId30"/>
    <p:sldLayoutId id="2147483771" r:id="rId31"/>
    <p:sldLayoutId id="2147483693" r:id="rId32"/>
    <p:sldLayoutId id="2147483711" r:id="rId33"/>
    <p:sldLayoutId id="2147483672" r:id="rId34"/>
    <p:sldLayoutId id="2147483673" r:id="rId35"/>
    <p:sldLayoutId id="2147483696" r:id="rId36"/>
    <p:sldLayoutId id="2147483780" r:id="rId37"/>
    <p:sldLayoutId id="2147483740" r:id="rId38"/>
    <p:sldLayoutId id="2147483779" r:id="rId39"/>
    <p:sldLayoutId id="2147483776" r:id="rId40"/>
    <p:sldLayoutId id="2147483757" r:id="rId41"/>
    <p:sldLayoutId id="2147483762" r:id="rId42"/>
    <p:sldLayoutId id="2147483764" r:id="rId43"/>
    <p:sldLayoutId id="2147483767" r:id="rId44"/>
    <p:sldLayoutId id="2147483664" r:id="rId45"/>
    <p:sldLayoutId id="2147483665" r:id="rId46"/>
    <p:sldLayoutId id="2147483666" r:id="rId47"/>
    <p:sldLayoutId id="2147483667" r:id="rId48"/>
    <p:sldLayoutId id="2147483668" r:id="rId49"/>
    <p:sldLayoutId id="2147483669" r:id="rId50"/>
    <p:sldLayoutId id="2147483685" r:id="rId51"/>
    <p:sldLayoutId id="2147483730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ACAB-959D-812F-8963-C96537ED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92D4A-2B01-7C79-765D-37A3B9226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4E2E02-FD44-8495-42A7-69BFA608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Presented by Ares Grau</a:t>
            </a:r>
          </a:p>
        </p:txBody>
      </p:sp>
      <p:pic>
        <p:nvPicPr>
          <p:cNvPr id="5" name="Picture Placeholder 4" descr="A dock on a body of water">
            <a:extLst>
              <a:ext uri="{FF2B5EF4-FFF2-40B4-BE49-F238E27FC236}">
                <a16:creationId xmlns:a16="http://schemas.microsoft.com/office/drawing/2014/main" id="{78399731-5F97-E9F2-6BCE-D012F2544B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343038"/>
            <a:ext cx="11506200" cy="4792766"/>
          </a:xfrm>
        </p:spPr>
      </p:pic>
    </p:spTree>
    <p:extLst>
      <p:ext uri="{BB962C8B-B14F-4D97-AF65-F5344CB8AC3E}">
        <p14:creationId xmlns:p14="http://schemas.microsoft.com/office/powerpoint/2010/main" val="164083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54E0B-F916-F3F6-3D3A-016C7385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98286-1C14-C9FD-D5C0-2D1BF7E4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D85F0-A951-6F8F-291B-46A5462D6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273865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9F63-E4D0-A0A4-0742-1E743CD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6" name="Picture Placeholder 5" descr="A person and child walking on a beach">
            <a:extLst>
              <a:ext uri="{FF2B5EF4-FFF2-40B4-BE49-F238E27FC236}">
                <a16:creationId xmlns:a16="http://schemas.microsoft.com/office/drawing/2014/main" id="{6CC5843F-257A-BB26-6799-DE82ED07E9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075" y="2293494"/>
            <a:ext cx="3666744" cy="403904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31A8C-7955-70E9-1FD9-42A1FA7680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1800" b="1" dirty="0"/>
              <a:t>Voice modulation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1800" b="1" dirty="0"/>
              <a:t>Body language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sz="1800" b="1" dirty="0"/>
              <a:t>Non-verbal cues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1800" b="1" dirty="0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Be confident, rehearse aloud, and show enthusiasm.</a:t>
            </a:r>
          </a:p>
        </p:txBody>
      </p:sp>
    </p:spTree>
    <p:extLst>
      <p:ext uri="{BB962C8B-B14F-4D97-AF65-F5344CB8AC3E}">
        <p14:creationId xmlns:p14="http://schemas.microsoft.com/office/powerpoint/2010/main" val="192075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8266176" cy="5605272"/>
          </a:xfrm>
        </p:spPr>
        <p:txBody>
          <a:bodyPr/>
          <a:lstStyle/>
          <a:p>
            <a:r>
              <a:rPr lang="en-US" dirty="0"/>
              <a:t>Meaningful eye contact, purposeful gestures, and good posture can enhance your message and make it more memorable.</a:t>
            </a:r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C94B94-A28F-E2C1-29E4-2510982C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ECC70-B6CC-5482-A3F1-C41E6C2EF2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</p:spTree>
    <p:extLst>
      <p:ext uri="{BB962C8B-B14F-4D97-AF65-F5344CB8AC3E}">
        <p14:creationId xmlns:p14="http://schemas.microsoft.com/office/powerpoint/2010/main" val="8640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16666-556F-E61C-B685-895CE9AEC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42E6AB-7B31-6FE7-AEA6-913B09E3C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n-US" dirty="0"/>
              <a:t>How to handle audience questions effectively</a:t>
            </a:r>
          </a:p>
          <a:p>
            <a:endParaRPr lang="en-US" dirty="0"/>
          </a:p>
        </p:txBody>
      </p:sp>
      <p:pic>
        <p:nvPicPr>
          <p:cNvPr id="8" name="Picture Placeholder 7" descr="A boat on the water">
            <a:extLst>
              <a:ext uri="{FF2B5EF4-FFF2-40B4-BE49-F238E27FC236}">
                <a16:creationId xmlns:a16="http://schemas.microsoft.com/office/drawing/2014/main" id="{7902B700-F857-C589-A7F1-5F47B689E1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343038"/>
            <a:ext cx="11506200" cy="4792766"/>
          </a:xfrm>
        </p:spPr>
      </p:pic>
    </p:spTree>
    <p:extLst>
      <p:ext uri="{BB962C8B-B14F-4D97-AF65-F5344CB8AC3E}">
        <p14:creationId xmlns:p14="http://schemas.microsoft.com/office/powerpoint/2010/main" val="412093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99EF-994E-2448-D260-6957DB07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EC32-F483-9CB8-A03D-3BDD4529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Picture Placeholder 3" descr="A couple of people floating on yellow tubes in the water">
            <a:extLst>
              <a:ext uri="{FF2B5EF4-FFF2-40B4-BE49-F238E27FC236}">
                <a16:creationId xmlns:a16="http://schemas.microsoft.com/office/drawing/2014/main" id="{D7CFB661-4F9E-1368-0E5F-8200388195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"/>
          <a:stretch/>
        </p:blipFill>
        <p:spPr>
          <a:xfrm>
            <a:off x="342901" y="345109"/>
            <a:ext cx="6714969" cy="616350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375E5-CCC8-A819-72F8-DE6E01420C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/>
          <a:lstStyle/>
          <a:p>
            <a:r>
              <a:rPr lang="en-US" dirty="0"/>
              <a:t>Introducing yourself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Appeal</a:t>
            </a:r>
          </a:p>
          <a:p>
            <a:r>
              <a:rPr lang="en-US" dirty="0"/>
              <a:t>Effective delivery techniques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3250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E96A91-1631-1D6C-FF50-C75B65DE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C0AB1-C3E0-9A6E-F18F-2ACAEB29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When introducing yourself, keep it concise and relevant. </a:t>
            </a:r>
          </a:p>
          <a:p>
            <a:pPr marL="0" indent="0">
              <a:buNone/>
            </a:pPr>
            <a:r>
              <a:rPr lang="en-US" sz="1800" dirty="0"/>
              <a:t>Start with a hook, state your expertise, and explain why you’re presenting.</a:t>
            </a:r>
          </a:p>
          <a:p>
            <a:pPr marL="0" indent="0">
              <a:buNone/>
            </a:pPr>
            <a:r>
              <a:rPr lang="en-US" sz="1800" dirty="0"/>
              <a:t>If possible, keep your introduction to under 60 seconds to maintain interest.</a:t>
            </a:r>
          </a:p>
        </p:txBody>
      </p:sp>
      <p:pic>
        <p:nvPicPr>
          <p:cNvPr id="10" name="Picture Placeholder 9" descr="A stack of rocks on top of each other">
            <a:extLst>
              <a:ext uri="{FF2B5EF4-FFF2-40B4-BE49-F238E27FC236}">
                <a16:creationId xmlns:a16="http://schemas.microsoft.com/office/drawing/2014/main" id="{ACC1B38D-1775-E3D3-01BC-E46CB9570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3"/>
          <a:stretch/>
        </p:blipFill>
        <p:spPr>
          <a:xfrm>
            <a:off x="7353304" y="352327"/>
            <a:ext cx="4495799" cy="6172200"/>
          </a:xfrm>
        </p:spPr>
      </p:pic>
    </p:spTree>
    <p:extLst>
      <p:ext uri="{BB962C8B-B14F-4D97-AF65-F5344CB8AC3E}">
        <p14:creationId xmlns:p14="http://schemas.microsoft.com/office/powerpoint/2010/main" val="39012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D14EC-78B8-4287-8DC4-AECA6B3C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2092751"/>
            <a:ext cx="8695944" cy="2128102"/>
          </a:xfrm>
        </p:spPr>
        <p:txBody>
          <a:bodyPr/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F3E55-BAB9-1E39-F6BB-65CB4DB472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5064" y="5120640"/>
            <a:ext cx="8695944" cy="621792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23272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AFC61-58D8-9A41-F18F-40FEBA28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/>
          <a:lstStyle/>
          <a:p>
            <a:r>
              <a:rPr lang="en-US" dirty="0"/>
              <a:t>Key elements of a memorable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64EDF-39C3-ED92-46E1-AEB276A4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r>
              <a:rPr lang="en-US" dirty="0"/>
              <a:t>Crafting an engaging, impactful, and professional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846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>
            <a:normAutofit/>
          </a:bodyPr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815201"/>
              </p:ext>
            </p:extLst>
          </p:nvPr>
        </p:nvGraphicFramePr>
        <p:xfrm>
          <a:off x="430213" y="1381125"/>
          <a:ext cx="11328399" cy="4760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6133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Area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Impact on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Source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Eye contact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80% more audience connection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Business review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Storytelling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Increases retention by 22x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University study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Interactive polls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Leads to 34% higher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LinkedIn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Visual aids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Boosts retention by 65%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Company research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Attention spans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Lasts about 5 minutes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Journal article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First impressions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Made in the first 15 seconds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Industry report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2D12-47D6-0C75-0075-86F584A2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53767-BED4-28A8-F874-32EC6F0D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Why visuals matter</a:t>
            </a:r>
          </a:p>
        </p:txBody>
      </p:sp>
      <p:pic>
        <p:nvPicPr>
          <p:cNvPr id="6" name="Picture Placeholder 5" descr="A person rowing a boat in the water">
            <a:extLst>
              <a:ext uri="{FF2B5EF4-FFF2-40B4-BE49-F238E27FC236}">
                <a16:creationId xmlns:a16="http://schemas.microsoft.com/office/drawing/2014/main" id="{F50DBC62-37E2-B773-D8AC-09F4F8276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F951-ED9F-7CAE-7F37-6D62C882B8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400" b="1" dirty="0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400" b="1" dirty="0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Present complex data in an easy-to-digest format.</a:t>
            </a:r>
          </a:p>
          <a:p>
            <a:pPr marL="0" indent="0">
              <a:buNone/>
            </a:pPr>
            <a:r>
              <a:rPr lang="en-US" sz="1400" b="1" dirty="0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Slides should support your speech, not replace it.</a:t>
            </a:r>
          </a:p>
          <a:p>
            <a:pPr marL="0" indent="0">
              <a:buNone/>
            </a:pPr>
            <a:r>
              <a:rPr lang="en-US" sz="1400" b="1" dirty="0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Maintain consistency in fonts and color palettes for professionalism.</a:t>
            </a:r>
          </a:p>
        </p:txBody>
      </p:sp>
    </p:spTree>
    <p:extLst>
      <p:ext uri="{BB962C8B-B14F-4D97-AF65-F5344CB8AC3E}">
        <p14:creationId xmlns:p14="http://schemas.microsoft.com/office/powerpoint/2010/main" val="57771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F26EF-039C-B19F-7E20-BE52FE83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D9EA-6798-B9AF-200E-5303F736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/>
          <a:p>
            <a:r>
              <a:rPr lang="en-US" dirty="0"/>
              <a:t>35%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AF732-AEE4-C89E-C1C6-CFAA827CD2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/>
          <a:p>
            <a:r>
              <a:rPr lang="en-US" dirty="0"/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3615013978"/>
      </p:ext>
    </p:extLst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30E3E3-D30D-4D0C-B8BA-8E07411E6236}"/>
</file>

<file path=customXml/itemProps2.xml><?xml version="1.0" encoding="utf-8"?>
<ds:datastoreItem xmlns:ds="http://schemas.openxmlformats.org/officeDocument/2006/customXml" ds:itemID="{4CB1CF90-4325-48B7-84B7-FA4137780E80}"/>
</file>

<file path=customXml/itemProps3.xml><?xml version="1.0" encoding="utf-8"?>
<ds:datastoreItem xmlns:ds="http://schemas.openxmlformats.org/officeDocument/2006/customXml" ds:itemID="{122E5260-2832-4BCF-81AB-9742AA229F34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513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DuneVTI</vt:lpstr>
      <vt:lpstr>Basic presentation</vt:lpstr>
      <vt:lpstr>Agenda</vt:lpstr>
      <vt:lpstr>Introduction</vt:lpstr>
      <vt:lpstr>“They may forget what you said, but they will never forget how you made them feel.”</vt:lpstr>
      <vt:lpstr>Key elements of a memorable presentation</vt:lpstr>
      <vt:lpstr>Engaging the audience</vt:lpstr>
      <vt:lpstr>Engagement data</vt:lpstr>
      <vt:lpstr>Why visuals matter</vt:lpstr>
      <vt:lpstr>35%</vt:lpstr>
      <vt:lpstr>Delivering with impact</vt:lpstr>
      <vt:lpstr>Effective delivery techniques</vt:lpstr>
      <vt:lpstr>Delivering with confidence </vt:lpstr>
      <vt:lpstr>Conclusion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terms:modified xsi:type="dcterms:W3CDTF">2025-02-26T07:26:34Z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